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09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9160" y="2178050"/>
            <a:ext cx="277368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48990" y="3727450"/>
            <a:ext cx="549402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485080"/>
            <a:ext cx="10800000" cy="348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93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290" y="1490345"/>
            <a:ext cx="403860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305050"/>
            <a:ext cx="267081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025775"/>
            <a:ext cx="2578100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740150"/>
            <a:ext cx="477329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4680585"/>
            <a:ext cx="421259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627955"/>
            <a:ext cx="9720000" cy="511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2785"/>
            <a:ext cx="7590790" cy="99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8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602740"/>
            <a:ext cx="5301615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3809" y="2404888"/>
            <a:ext cx="3609523" cy="372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5238" y="3187682"/>
            <a:ext cx="2114285" cy="353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5238" y="3941837"/>
            <a:ext cx="2790476" cy="41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686300"/>
            <a:ext cx="8715375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29523" y="5524817"/>
            <a:ext cx="1714285" cy="419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787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91428" y="1707795"/>
            <a:ext cx="1123809" cy="42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0080" y="2572385"/>
            <a:ext cx="1000760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34285" y="3558467"/>
            <a:ext cx="876190" cy="400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20000" y="4483803"/>
            <a:ext cx="1161904" cy="41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885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40835" y="972185"/>
            <a:ext cx="57277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87470" y="1818640"/>
            <a:ext cx="58293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16805" y="2656205"/>
            <a:ext cx="57277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47945" y="3500120"/>
            <a:ext cx="139827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77870" y="5187315"/>
            <a:ext cx="56388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55800" y="6031230"/>
            <a:ext cx="1119505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285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2380" y="1783961"/>
            <a:ext cx="323809" cy="40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48571" y="3633903"/>
            <a:ext cx="1161904" cy="410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24025" y="2916555"/>
            <a:ext cx="4100195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05855" y="2958465"/>
            <a:ext cx="4148455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86666" y="4011594"/>
            <a:ext cx="2114285" cy="362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05714" y="4011594"/>
            <a:ext cx="2066666" cy="362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786666" y="4859632"/>
            <a:ext cx="1390476" cy="352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05714" y="4859632"/>
            <a:ext cx="1438095" cy="352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4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695530"/>
            <a:ext cx="3590476" cy="362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29523" y="2657366"/>
            <a:ext cx="3066666" cy="353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535137"/>
            <a:ext cx="1914285" cy="362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29480" y="3496945"/>
            <a:ext cx="2073275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384285"/>
            <a:ext cx="1190476" cy="353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390" y="1466850"/>
            <a:ext cx="5697220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280920"/>
            <a:ext cx="720915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237226"/>
            <a:ext cx="1980952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999579"/>
            <a:ext cx="2419047" cy="37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742873"/>
            <a:ext cx="5066666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2023-12-14T13:59:10Z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